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72" r:id="rId3"/>
    <p:sldId id="289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6" r:id="rId24"/>
    <p:sldId id="267" r:id="rId25"/>
    <p:sldId id="268" r:id="rId26"/>
    <p:sldId id="269" r:id="rId27"/>
    <p:sldId id="270" r:id="rId28"/>
    <p:sldId id="286" r:id="rId29"/>
    <p:sldId id="287" r:id="rId30"/>
    <p:sldId id="288" r:id="rId31"/>
    <p:sldId id="290" r:id="rId32"/>
    <p:sldId id="273" r:id="rId3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CCFDE-AB3C-4CD9-910C-F0FA7F636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1080A-75DA-4CE3-BED3-325B1FF1C3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ECB85-D315-4687-BBD8-82CE4739C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C4362-C448-4553-9EA6-574841634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D2A97-280B-4EF2-9065-FA80C1085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0D1EB-2CF3-4464-992F-4877F01F5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9A0D8-5DC3-4175-9E81-BE8BEE20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BD4-5D8A-42BA-BC5C-C9BF56252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501E-AE19-44CB-B3D4-D3B1BB5035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C21E2-962F-43D2-9B1D-3577A7D7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AE6C8-F9F6-4392-8FC0-0C2EF7DD17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1C7AD7-95CC-41B9-8CC9-2A97AC7BE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Web Page “</a:t>
            </a:r>
            <a:r>
              <a:rPr lang="en-US" i="1" smtClean="0"/>
              <a:t>Design</a:t>
            </a:r>
            <a:r>
              <a:rPr lang="en-US" smtClean="0"/>
              <a:t>”</a:t>
            </a:r>
          </a:p>
        </p:txBody>
      </p:sp>
      <p:sp>
        <p:nvSpPr>
          <p:cNvPr id="2051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GB" altLang="en-US" smtClean="0">
                <a:solidFill>
                  <a:srgbClr val="000000"/>
                </a:solidFill>
                <a:latin typeface="Arial" charset="0"/>
              </a:rPr>
              <a:t>Web Authoring and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Simplicity</a:t>
            </a:r>
            <a:r>
              <a:rPr lang="en-US" smtClean="0"/>
              <a:t>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371600"/>
            <a:ext cx="9296400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8472488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-838200" y="76200"/>
            <a:ext cx="8229600" cy="1143000"/>
          </a:xfrm>
        </p:spPr>
        <p:txBody>
          <a:bodyPr/>
          <a:lstStyle/>
          <a:p>
            <a:r>
              <a:rPr lang="en-US" b="1" smtClean="0"/>
              <a:t>Consistency</a:t>
            </a:r>
            <a:r>
              <a:rPr lang="en-US" smtClean="0"/>
              <a:t> 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181600" cy="2209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Typographic consistency</a:t>
            </a:r>
          </a:p>
          <a:p>
            <a:pPr>
              <a:buFont typeface="Arial" charset="0"/>
              <a:buNone/>
            </a:pPr>
            <a:r>
              <a:rPr lang="en-US" smtClean="0"/>
              <a:t>Graphic consistency</a:t>
            </a:r>
          </a:p>
          <a:p>
            <a:pPr>
              <a:buFont typeface="Arial" charset="0"/>
              <a:buNone/>
            </a:pPr>
            <a:r>
              <a:rPr lang="en-US" smtClean="0"/>
              <a:t>Color consistency</a:t>
            </a:r>
          </a:p>
          <a:p>
            <a:pPr>
              <a:buFont typeface="Arial" charset="0"/>
              <a:buNone/>
            </a:pPr>
            <a:r>
              <a:rPr lang="en-US" smtClean="0"/>
              <a:t>Icon and button consistency 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Uniqueness</a:t>
            </a:r>
            <a:r>
              <a:rPr lang="en-US" smtClean="0"/>
              <a:t>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smtClean="0"/>
              <a:t>Usefulness</a:t>
            </a:r>
            <a:r>
              <a:rPr lang="en-US" smtClean="0"/>
              <a:t>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Usability is focused on designing the website to be easy to use </a:t>
            </a:r>
            <a:br>
              <a:rPr lang="en-US" smtClean="0"/>
            </a:br>
            <a:endParaRPr 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67000"/>
            <a:ext cx="8153400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Easy to use Navigation</a:t>
            </a:r>
            <a:r>
              <a:rPr lang="en-US" smtClean="0"/>
              <a:t>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2225"/>
            <a:ext cx="8686800" cy="541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Responsive Web</a:t>
            </a:r>
            <a:r>
              <a:rPr lang="en-US" smtClean="0"/>
              <a:t>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Understanding Responsive Web Design: Cross browser Compatibility </a:t>
            </a:r>
            <a:br>
              <a:rPr lang="en-US" smtClean="0"/>
            </a:br>
            <a:endParaRPr lang="en-US" smtClean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7405688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7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Designing Your Page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800" dirty="0" smtClean="0"/>
              <a:t>Step 1:  Design for a Computer Medium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A computer screen is </a:t>
            </a:r>
            <a:r>
              <a:rPr lang="en-US" sz="2800" dirty="0" smtClean="0">
                <a:solidFill>
                  <a:srgbClr val="FF0000"/>
                </a:solidFill>
              </a:rPr>
              <a:t>not a printed page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Readability changes depending on color, layout, and format</a:t>
            </a:r>
            <a:br>
              <a:rPr lang="en-US" sz="2800" dirty="0" smtClean="0"/>
            </a:br>
            <a:endParaRPr 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sz="2800" dirty="0" smtClean="0"/>
              <a:t>Different browsers, screens and displays can change how a page looks</a:t>
            </a:r>
          </a:p>
          <a:p>
            <a:pPr eaLnBrk="1" hangingPunct="1">
              <a:lnSpc>
                <a:spcPct val="80000"/>
              </a:lnSpc>
            </a:pPr>
            <a:endParaRPr lang="en-US" sz="2800" dirty="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We Read Text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Following normal reading habits, the users eye moves from left to right </a:t>
            </a:r>
          </a:p>
        </p:txBody>
      </p:sp>
      <p:pic>
        <p:nvPicPr>
          <p:cNvPr id="18436" name="Picture 5" descr="slide0002_imag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048000"/>
            <a:ext cx="7239000" cy="2798763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We View Screens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Looking at a screen, the users eye scans in a more clockwise pattern</a:t>
            </a:r>
          </a:p>
        </p:txBody>
      </p:sp>
      <p:pic>
        <p:nvPicPr>
          <p:cNvPr id="19460" name="Picture 5" descr="slide0003_image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24200"/>
            <a:ext cx="6477000" cy="276225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How Will Your Users Read/View?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 a page uses a lot of text, the user will read in a more traditional, left to right manner.</a:t>
            </a:r>
            <a:b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 a page has more graphical elements, the user is more likely to take in the whole page.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website</a:t>
            </a:r>
          </a:p>
          <a:p>
            <a:pPr eaLnBrk="1" hangingPunct="1"/>
            <a:r>
              <a:rPr lang="en-US" smtClean="0"/>
              <a:t>What should and shouldn’t be on a webpage</a:t>
            </a:r>
          </a:p>
          <a:p>
            <a:pPr eaLnBrk="1" hangingPunct="1"/>
            <a:r>
              <a:rPr lang="en-US" smtClean="0"/>
              <a:t>How to ‘Design’ a successful website</a:t>
            </a:r>
          </a:p>
          <a:p>
            <a:pPr eaLnBrk="1" hangingPunct="1"/>
            <a:r>
              <a:rPr lang="en-US" smtClean="0"/>
              <a:t>Elements of a Web Page</a:t>
            </a:r>
          </a:p>
          <a:p>
            <a:pPr eaLnBrk="1" hangingPunct="1"/>
            <a:r>
              <a:rPr lang="en-US" smtClean="0"/>
              <a:t>Examples</a:t>
            </a:r>
          </a:p>
          <a:p>
            <a:pPr eaLnBrk="1" hangingPunct="1"/>
            <a:r>
              <a:rPr lang="en-US" smtClean="0"/>
              <a:t>Question/Discussion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Accepted Relative Areas of Importance </a:t>
            </a:r>
          </a:p>
        </p:txBody>
      </p:sp>
      <p:pic>
        <p:nvPicPr>
          <p:cNvPr id="21507" name="Picture 6" descr="slide0005_image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65055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8" descr="slide0005_image0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86000"/>
            <a:ext cx="3905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0" descr="3&#10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3505200"/>
            <a:ext cx="4476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2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505200"/>
            <a:ext cx="390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4" descr="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5029200"/>
            <a:ext cx="4476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18" descr="slide0005_image0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2971800"/>
            <a:ext cx="285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20" descr="slide0005_image0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2971800"/>
            <a:ext cx="285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 to Ask Yourself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What is the purpose of my website?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Who is my main audience?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My secondary audience?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What information do I want to present?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Designing Your Site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 2: Plan your sites hierarchy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How are your pages linked together?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How many links exactly?</a:t>
            </a:r>
            <a:b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Where does the user go next?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Designing Your Content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 3: The “do’s” of good web design </a:t>
            </a: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Name files consistently and logically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Keep a consistent look and feel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Use colors that are high in contrast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 for low bandwidth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mtClean="0"/>
              <a:t>More do’s</a:t>
            </a: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active white space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interaction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hypertext linking effectively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accessibility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Designing Your Content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 4: Things to avoid, aka, the “don’ts”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overuse media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make users scroll too much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flood pages with content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Don’t choose colors or images that make the page hard to read</a:t>
            </a:r>
            <a:b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</a:b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Don’t forget to title everything: images and pages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Don’t assume that your users know where to go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 </a:t>
            </a:r>
            <a:r>
              <a:rPr lang="en-US" sz="4000" b="1" smtClean="0"/>
              <a:t>DON’T USE FRAMES!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Getting Started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Select a design tool/program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Determine page layout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Re-read assignment sheet and rubrics</a:t>
            </a:r>
          </a:p>
          <a:p>
            <a:pPr eaLnBrk="1" hangingPunct="1"/>
            <a:endParaRPr lang="en-US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eaLnBrk="1" hangingPunct="1"/>
            <a:r>
              <a:rPr lang="en-US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Consider how best to represent “you”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57200"/>
            <a:ext cx="8686800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19200"/>
            <a:ext cx="655478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889125" y="2895600"/>
            <a:ext cx="5511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6000" i="1">
                <a:latin typeface="Freestyle Script" pitchFamily="66" charset="0"/>
              </a:rPr>
              <a:t>Why does Design Matter?</a:t>
            </a:r>
          </a:p>
        </p:txBody>
      </p:sp>
      <p:sp>
        <p:nvSpPr>
          <p:cNvPr id="4100" name="AutoShape 2" descr="Image result for clou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524000" y="5486400"/>
            <a:ext cx="6705600" cy="8683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smtClean="0"/>
              <a:t>http://candccoffee.com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09600"/>
            <a:ext cx="57912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8610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1000">
                <a:srgbClr val="000040">
                  <a:alpha val="58000"/>
                </a:srgbClr>
              </a:gs>
              <a:gs pos="100000">
                <a:srgbClr val="40004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19400" y="152400"/>
            <a:ext cx="322415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Tomorrow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(Friday)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438400"/>
            <a:ext cx="784860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 'Group' Project (demonstration of your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game – work in progress version)</a:t>
            </a:r>
          </a:p>
          <a:p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- Explain/sketch your website `design'</a:t>
            </a:r>
            <a:endParaRPr lang="en-US" sz="36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Questions/Discussion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Do you know how to make a video?</a:t>
            </a:r>
          </a:p>
          <a:p>
            <a:pPr eaLnBrk="1" hangingPunct="1"/>
            <a:r>
              <a:rPr lang="en-US" dirty="0" smtClean="0"/>
              <a:t>Record the screen?</a:t>
            </a:r>
          </a:p>
          <a:p>
            <a:pPr eaLnBrk="1" hangingPunct="1"/>
            <a:r>
              <a:rPr lang="en-US" dirty="0" smtClean="0"/>
              <a:t>Add fade in/out effects</a:t>
            </a:r>
          </a:p>
          <a:p>
            <a:pPr eaLnBrk="1" hangingPunct="1"/>
            <a:r>
              <a:rPr lang="en-US" dirty="0" smtClean="0"/>
              <a:t>Add ‘text’ to your video</a:t>
            </a:r>
          </a:p>
          <a:p>
            <a:pPr lvl="1" eaLnBrk="1" hangingPunct="1"/>
            <a:r>
              <a:rPr lang="en-US" dirty="0" smtClean="0"/>
              <a:t>Title, student names</a:t>
            </a:r>
            <a:r>
              <a:rPr lang="en-US" smtClean="0"/>
              <a:t>, commentary, ... </a:t>
            </a: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Look at these Web pages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pPr eaLnBrk="1" hangingPunct="1"/>
            <a:r>
              <a:rPr lang="en-US" smtClean="0"/>
              <a:t>What is wrong with these web pages?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3871913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29000"/>
            <a:ext cx="38354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860425"/>
            <a:ext cx="8229600" cy="1143000"/>
          </a:xfrm>
        </p:spPr>
        <p:txBody>
          <a:bodyPr/>
          <a:lstStyle/>
          <a:p>
            <a:r>
              <a:rPr lang="en-US" smtClean="0"/>
              <a:t>How do you feel about this website? 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490788"/>
            <a:ext cx="8686800" cy="345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/>
              <a:t>Bad Design</a:t>
            </a:r>
            <a:r>
              <a:rPr lang="en-US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smtClean="0"/>
              <a:t>Can you tell the objective of this website? </a:t>
            </a:r>
            <a:br>
              <a:rPr lang="en-US" smtClean="0"/>
            </a:br>
            <a:endParaRPr lang="en-US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54864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6400800" y="3200400"/>
            <a:ext cx="1981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Can you find any</a:t>
            </a:r>
            <a:br>
              <a:rPr lang="en-US"/>
            </a:br>
            <a:r>
              <a:rPr lang="en-US"/>
              <a:t>health care link? 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smtClean="0"/>
              <a:t>Good Design</a:t>
            </a:r>
            <a:r>
              <a:rPr lang="en-US" smtClean="0"/>
              <a:t>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mtClean="0"/>
              <a:t>How do you feel about this website?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7739063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/>
              <a:t>Good Design</a:t>
            </a:r>
            <a:r>
              <a:rPr lang="en-US" smtClean="0"/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mtClean="0"/>
              <a:t>Example e-commerce website </a:t>
            </a:r>
            <a:br>
              <a:rPr lang="en-US" smtClean="0"/>
            </a:br>
            <a:endParaRPr lang="en-US" smtClean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534400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524000"/>
            <a:ext cx="59293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Elements of Web Design</a:t>
            </a:r>
            <a:r>
              <a:rPr lang="en-US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Simplicity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Consistency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Uniqueness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Usefulness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Easy to use Navigation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Rapid Output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Clearance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Standardization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Responsive Web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Less errors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421</Words>
  <Application>Microsoft Office PowerPoint</Application>
  <PresentationFormat>On-screen Show (4:3)</PresentationFormat>
  <Paragraphs>117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Web Page “Design”</vt:lpstr>
      <vt:lpstr>Overview</vt:lpstr>
      <vt:lpstr>Slide 3</vt:lpstr>
      <vt:lpstr>Look at these Web pages</vt:lpstr>
      <vt:lpstr>How do you feel about this website? </vt:lpstr>
      <vt:lpstr>Bad Design </vt:lpstr>
      <vt:lpstr>Good Design </vt:lpstr>
      <vt:lpstr>Good Design </vt:lpstr>
      <vt:lpstr>Elements of Web Design </vt:lpstr>
      <vt:lpstr>Simplicity </vt:lpstr>
      <vt:lpstr>Consistency </vt:lpstr>
      <vt:lpstr>Uniqueness </vt:lpstr>
      <vt:lpstr>Usefulness </vt:lpstr>
      <vt:lpstr>Easy to use Navigation </vt:lpstr>
      <vt:lpstr>Responsive Web </vt:lpstr>
      <vt:lpstr>Designing Your Page </vt:lpstr>
      <vt:lpstr>How We Read Text </vt:lpstr>
      <vt:lpstr>How We View Screens </vt:lpstr>
      <vt:lpstr>How Will Your Users Read/View? </vt:lpstr>
      <vt:lpstr>Accepted Relative Areas of Importance </vt:lpstr>
      <vt:lpstr>Questions to Ask Yourself </vt:lpstr>
      <vt:lpstr>Designing Your Site </vt:lpstr>
      <vt:lpstr>Designing Your Content </vt:lpstr>
      <vt:lpstr>Designing Your Content </vt:lpstr>
      <vt:lpstr>Designing Your Content </vt:lpstr>
      <vt:lpstr>Designing Your Content </vt:lpstr>
      <vt:lpstr>Getting Started</vt:lpstr>
      <vt:lpstr>Example</vt:lpstr>
      <vt:lpstr>Slide 29</vt:lpstr>
      <vt:lpstr>Slide 30</vt:lpstr>
      <vt:lpstr>Slide 31</vt:lpstr>
      <vt:lpstr>Questions/Discussion</vt:lpstr>
    </vt:vector>
  </TitlesOfParts>
  <Company>clear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Page Design</dc:title>
  <cp:lastModifiedBy>authorised user</cp:lastModifiedBy>
  <cp:revision>29</cp:revision>
  <cp:lastPrinted>2009-09-13T05:29:35Z</cp:lastPrinted>
  <dcterms:created xsi:type="dcterms:W3CDTF">2009-09-09T17:47:44Z</dcterms:created>
  <dcterms:modified xsi:type="dcterms:W3CDTF">2017-12-20T08:53:46Z</dcterms:modified>
</cp:coreProperties>
</file>